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9" r:id="rId2"/>
    <p:sldId id="259" r:id="rId3"/>
    <p:sldId id="261" r:id="rId4"/>
    <p:sldId id="360" r:id="rId5"/>
    <p:sldId id="3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A0450-82D9-44D2-B6F6-59421C874FF5}">
          <p14:sldIdLst>
            <p14:sldId id="359"/>
            <p14:sldId id="259"/>
            <p14:sldId id="261"/>
            <p14:sldId id="360"/>
            <p14:sldId id="3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bru Dalaş" initials="ED" lastIdx="7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2513"/>
    <a:srgbClr val="C991C5"/>
    <a:srgbClr val="FF5050"/>
    <a:srgbClr val="F14E2D"/>
    <a:srgbClr val="F3EF43"/>
    <a:srgbClr val="EA2A16"/>
    <a:srgbClr val="00FFFF"/>
    <a:srgbClr val="E377CE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7DB447-498C-4FCF-96AF-FE4EA9FCB088}" v="432" dt="2021-03-30T09:36:53.599"/>
    <p1510:client id="{BECEF4F3-E9DF-47B1-A0F9-34302AFC4A0A}" v="1" dt="2021-03-30T10:35:41.1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343" autoAdjust="0"/>
  </p:normalViewPr>
  <p:slideViewPr>
    <p:cSldViewPr snapToGrid="0">
      <p:cViewPr varScale="1">
        <p:scale>
          <a:sx n="87" d="100"/>
          <a:sy n="87" d="100"/>
        </p:scale>
        <p:origin x="129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ma Yasa" userId="c5509548-bd56-47fb-aa5d-122fda9ff5f5" providerId="ADAL" clId="{BECEF4F3-E9DF-47B1-A0F9-34302AFC4A0A}"/>
    <pc:docChg chg="modSld">
      <pc:chgData name="Sema Yasa" userId="c5509548-bd56-47fb-aa5d-122fda9ff5f5" providerId="ADAL" clId="{BECEF4F3-E9DF-47B1-A0F9-34302AFC4A0A}" dt="2021-03-30T10:35:41.116" v="0" actId="20577"/>
      <pc:docMkLst>
        <pc:docMk/>
      </pc:docMkLst>
      <pc:sldChg chg="modSp">
        <pc:chgData name="Sema Yasa" userId="c5509548-bd56-47fb-aa5d-122fda9ff5f5" providerId="ADAL" clId="{BECEF4F3-E9DF-47B1-A0F9-34302AFC4A0A}" dt="2021-03-30T10:35:41.116" v="0" actId="20577"/>
        <pc:sldMkLst>
          <pc:docMk/>
          <pc:sldMk cId="738863119" sldId="361"/>
        </pc:sldMkLst>
        <pc:spChg chg="mod">
          <ac:chgData name="Sema Yasa" userId="c5509548-bd56-47fb-aa5d-122fda9ff5f5" providerId="ADAL" clId="{BECEF4F3-E9DF-47B1-A0F9-34302AFC4A0A}" dt="2021-03-30T10:35:41.116" v="0" actId="20577"/>
          <ac:spMkLst>
            <pc:docMk/>
            <pc:sldMk cId="738863119" sldId="361"/>
            <ac:spMk id="3" creationId="{5CBCB6CD-22B0-4F6B-BB93-77E66D20363B}"/>
          </ac:spMkLst>
        </pc:spChg>
      </pc:sldChg>
    </pc:docChg>
  </pc:docChgLst>
  <pc:docChgLst>
    <pc:chgData name="Sema Yasa" userId="c5509548-bd56-47fb-aa5d-122fda9ff5f5" providerId="ADAL" clId="{067DB447-498C-4FCF-96AF-FE4EA9FCB088}"/>
    <pc:docChg chg="undo custSel addSld delSld modSld modSection">
      <pc:chgData name="Sema Yasa" userId="c5509548-bd56-47fb-aa5d-122fda9ff5f5" providerId="ADAL" clId="{067DB447-498C-4FCF-96AF-FE4EA9FCB088}" dt="2021-03-30T09:36:53.599" v="431" actId="20577"/>
      <pc:docMkLst>
        <pc:docMk/>
      </pc:docMkLst>
      <pc:sldChg chg="modSp">
        <pc:chgData name="Sema Yasa" userId="c5509548-bd56-47fb-aa5d-122fda9ff5f5" providerId="ADAL" clId="{067DB447-498C-4FCF-96AF-FE4EA9FCB088}" dt="2021-03-30T09:26:24.015" v="58" actId="20577"/>
        <pc:sldMkLst>
          <pc:docMk/>
          <pc:sldMk cId="1752134608" sldId="259"/>
        </pc:sldMkLst>
        <pc:spChg chg="mod">
          <ac:chgData name="Sema Yasa" userId="c5509548-bd56-47fb-aa5d-122fda9ff5f5" providerId="ADAL" clId="{067DB447-498C-4FCF-96AF-FE4EA9FCB088}" dt="2021-03-30T09:26:24.015" v="58" actId="20577"/>
          <ac:spMkLst>
            <pc:docMk/>
            <pc:sldMk cId="1752134608" sldId="259"/>
            <ac:spMk id="2" creationId="{00000000-0000-0000-0000-000000000000}"/>
          </ac:spMkLst>
        </pc:spChg>
      </pc:sldChg>
      <pc:sldChg chg="addSp modSp">
        <pc:chgData name="Sema Yasa" userId="c5509548-bd56-47fb-aa5d-122fda9ff5f5" providerId="ADAL" clId="{067DB447-498C-4FCF-96AF-FE4EA9FCB088}" dt="2021-03-30T09:31:10.408" v="188" actId="313"/>
        <pc:sldMkLst>
          <pc:docMk/>
          <pc:sldMk cId="1251975591" sldId="261"/>
        </pc:sldMkLst>
        <pc:spChg chg="mod">
          <ac:chgData name="Sema Yasa" userId="c5509548-bd56-47fb-aa5d-122fda9ff5f5" providerId="ADAL" clId="{067DB447-498C-4FCF-96AF-FE4EA9FCB088}" dt="2021-03-30T09:31:10.408" v="188" actId="313"/>
          <ac:spMkLst>
            <pc:docMk/>
            <pc:sldMk cId="1251975591" sldId="261"/>
            <ac:spMk id="7" creationId="{98EDEDDE-377A-4489-85D3-321A3F13DAB5}"/>
          </ac:spMkLst>
        </pc:spChg>
        <pc:picChg chg="add mod">
          <ac:chgData name="Sema Yasa" userId="c5509548-bd56-47fb-aa5d-122fda9ff5f5" providerId="ADAL" clId="{067DB447-498C-4FCF-96AF-FE4EA9FCB088}" dt="2021-03-30T09:28:38.297" v="114" actId="1076"/>
          <ac:picMkLst>
            <pc:docMk/>
            <pc:sldMk cId="1251975591" sldId="261"/>
            <ac:picMk id="2" creationId="{F1D43D7A-C609-4067-BBC4-7C00C39D2A3F}"/>
          </ac:picMkLst>
        </pc:picChg>
      </pc:sldChg>
      <pc:sldChg chg="addSp delSp modSp add del">
        <pc:chgData name="Sema Yasa" userId="c5509548-bd56-47fb-aa5d-122fda9ff5f5" providerId="ADAL" clId="{067DB447-498C-4FCF-96AF-FE4EA9FCB088}" dt="2021-03-30T09:34:50.310" v="269" actId="1076"/>
        <pc:sldMkLst>
          <pc:docMk/>
          <pc:sldMk cId="949894000" sldId="360"/>
        </pc:sldMkLst>
        <pc:spChg chg="mod">
          <ac:chgData name="Sema Yasa" userId="c5509548-bd56-47fb-aa5d-122fda9ff5f5" providerId="ADAL" clId="{067DB447-498C-4FCF-96AF-FE4EA9FCB088}" dt="2021-03-30T09:34:47.410" v="268" actId="14100"/>
          <ac:spMkLst>
            <pc:docMk/>
            <pc:sldMk cId="949894000" sldId="360"/>
            <ac:spMk id="3" creationId="{CFA73719-D6A8-4DD1-A9F1-B2126FBBB85F}"/>
          </ac:spMkLst>
        </pc:spChg>
        <pc:picChg chg="del">
          <ac:chgData name="Sema Yasa" userId="c5509548-bd56-47fb-aa5d-122fda9ff5f5" providerId="ADAL" clId="{067DB447-498C-4FCF-96AF-FE4EA9FCB088}" dt="2021-03-30T09:28:56.240" v="115" actId="478"/>
          <ac:picMkLst>
            <pc:docMk/>
            <pc:sldMk cId="949894000" sldId="360"/>
            <ac:picMk id="5" creationId="{9C9DC5A5-A867-4D2C-AD7A-8503CF63DC6E}"/>
          </ac:picMkLst>
        </pc:picChg>
        <pc:picChg chg="add mod">
          <ac:chgData name="Sema Yasa" userId="c5509548-bd56-47fb-aa5d-122fda9ff5f5" providerId="ADAL" clId="{067DB447-498C-4FCF-96AF-FE4EA9FCB088}" dt="2021-03-30T09:34:50.310" v="269" actId="1076"/>
          <ac:picMkLst>
            <pc:docMk/>
            <pc:sldMk cId="949894000" sldId="360"/>
            <ac:picMk id="6" creationId="{CCE1CEFC-4AA0-4423-934C-F1190CF9CE4D}"/>
          </ac:picMkLst>
        </pc:picChg>
      </pc:sldChg>
      <pc:sldChg chg="delSp modSp add del">
        <pc:chgData name="Sema Yasa" userId="c5509548-bd56-47fb-aa5d-122fda9ff5f5" providerId="ADAL" clId="{067DB447-498C-4FCF-96AF-FE4EA9FCB088}" dt="2021-03-30T09:36:53.599" v="431" actId="20577"/>
        <pc:sldMkLst>
          <pc:docMk/>
          <pc:sldMk cId="738863119" sldId="361"/>
        </pc:sldMkLst>
        <pc:spChg chg="mod">
          <ac:chgData name="Sema Yasa" userId="c5509548-bd56-47fb-aa5d-122fda9ff5f5" providerId="ADAL" clId="{067DB447-498C-4FCF-96AF-FE4EA9FCB088}" dt="2021-03-30T09:36:53.599" v="431" actId="20577"/>
          <ac:spMkLst>
            <pc:docMk/>
            <pc:sldMk cId="738863119" sldId="361"/>
            <ac:spMk id="3" creationId="{5CBCB6CD-22B0-4F6B-BB93-77E66D20363B}"/>
          </ac:spMkLst>
        </pc:spChg>
        <pc:picChg chg="del">
          <ac:chgData name="Sema Yasa" userId="c5509548-bd56-47fb-aa5d-122fda9ff5f5" providerId="ADAL" clId="{067DB447-498C-4FCF-96AF-FE4EA9FCB088}" dt="2021-03-30T09:35:06.779" v="270" actId="478"/>
          <ac:picMkLst>
            <pc:docMk/>
            <pc:sldMk cId="738863119" sldId="361"/>
            <ac:picMk id="5" creationId="{5381B33C-5A90-47F8-B5EB-0DDA5A384A9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E952D8-243C-48D4-A89A-72BA56C247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7E7FB6-653F-4B07-9FDD-2AF7DA2511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AF243-0A3C-47A3-8A75-16842EA2EACF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5EDADF-62B7-41B6-A937-CCCD4ACC41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A43CED-C13D-40BB-8C85-86F7420032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76020-7C42-4222-8559-2961E2CF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67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0350A-91ED-43BF-A672-BB227D6CD237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29484-E559-49DF-8C4E-CACC6F122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22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77713C-48FE-9A46-B3B9-E7BC484F74A6}" type="slidenum">
              <a:rPr lang="en-US" sz="1200">
                <a:latin typeface="Calibri" charset="0"/>
              </a:rPr>
              <a:pPr eaLnBrk="1" hangingPunct="1"/>
              <a:t>3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83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89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84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125977"/>
            <a:ext cx="7793502" cy="619612"/>
          </a:xfrm>
        </p:spPr>
        <p:txBody>
          <a:bodyPr>
            <a:noAutofit/>
          </a:bodyPr>
          <a:lstStyle>
            <a:lvl1pPr>
              <a:defRPr sz="2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2065"/>
            <a:ext cx="7886700" cy="4351338"/>
          </a:xfrm>
        </p:spPr>
        <p:txBody>
          <a:bodyPr>
            <a:normAutofit/>
          </a:bodyPr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5968" y="6427316"/>
            <a:ext cx="427418" cy="365125"/>
          </a:xfrm>
        </p:spPr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12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587262"/>
            <a:ext cx="4651497" cy="975214"/>
          </a:xfrm>
        </p:spPr>
        <p:txBody>
          <a:bodyPr anchor="b">
            <a:noAutofit/>
          </a:bodyPr>
          <a:lstStyle>
            <a:lvl1pPr algn="r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75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04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6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40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51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50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61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573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4" y="3587262"/>
            <a:ext cx="5076602" cy="975214"/>
          </a:xfrm>
        </p:spPr>
        <p:txBody>
          <a:bodyPr/>
          <a:lstStyle/>
          <a:p>
            <a:r>
              <a:rPr lang="tr-TR" dirty="0">
                <a:latin typeface="Arial" charset="0"/>
                <a:ea typeface="Arial" charset="0"/>
                <a:cs typeface="Arial" charset="0"/>
              </a:rPr>
              <a:t>20% </a:t>
            </a:r>
            <a:r>
              <a:rPr lang="tr-TR" dirty="0" err="1">
                <a:latin typeface="Arial" charset="0"/>
                <a:ea typeface="Arial" charset="0"/>
                <a:cs typeface="Arial" charset="0"/>
              </a:rPr>
              <a:t>Rank</a:t>
            </a:r>
            <a:r>
              <a:rPr lang="tr-TR" dirty="0">
                <a:latin typeface="Arial" charset="0"/>
                <a:ea typeface="Arial" charset="0"/>
                <a:cs typeface="Arial" charset="0"/>
              </a:rPr>
              <a:t> Information</a:t>
            </a:r>
            <a:endParaRPr lang="en-AU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23888" y="4699782"/>
            <a:ext cx="4651497" cy="9752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tr-TR" sz="28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3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84316" y="2152680"/>
            <a:ext cx="9036495" cy="278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700" rIns="91396" bIns="45700"/>
          <a:lstStyle/>
          <a:p>
            <a:pPr algn="ctr" eaLnBrk="1" hangingPunct="1">
              <a:buFont typeface="Wingdings" charset="0"/>
              <a:buNone/>
            </a:pPr>
            <a:r>
              <a:rPr lang="en-US" b="1" dirty="0">
                <a:solidFill>
                  <a:srgbClr val="C10B25"/>
                </a:solidFill>
                <a:latin typeface="Arial Black"/>
                <a:ea typeface="ＭＳ Ｐゴシック" charset="0"/>
                <a:cs typeface="Arial Black"/>
              </a:rPr>
              <a:t>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5968" y="6427316"/>
            <a:ext cx="427418" cy="365125"/>
          </a:xfrm>
        </p:spPr>
        <p:txBody>
          <a:bodyPr/>
          <a:lstStyle/>
          <a:p>
            <a:r>
              <a:rPr lang="tr-TR" dirty="0"/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94FBD5C-1594-4AFC-AEFF-5CFD6016B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125977"/>
            <a:ext cx="7793502" cy="619612"/>
          </a:xfrm>
        </p:spPr>
        <p:txBody>
          <a:bodyPr/>
          <a:lstStyle/>
          <a:p>
            <a:r>
              <a:rPr lang="tr-TR" dirty="0"/>
              <a:t>Step 1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EDEDDE-377A-4489-85D3-321A3F13D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2065"/>
            <a:ext cx="7886700" cy="4351338"/>
          </a:xfrm>
        </p:spPr>
        <p:txBody>
          <a:bodyPr/>
          <a:lstStyle/>
          <a:p>
            <a:r>
              <a:rPr lang="tr-TR" dirty="0" err="1"/>
              <a:t>Log-In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KUSIS </a:t>
            </a:r>
            <a:r>
              <a:rPr lang="tr-TR" dirty="0" err="1"/>
              <a:t>Account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Go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‘My </a:t>
            </a:r>
            <a:r>
              <a:rPr lang="tr-TR" dirty="0" err="1"/>
              <a:t>course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’ </a:t>
            </a:r>
            <a:r>
              <a:rPr lang="tr-TR" dirty="0" err="1"/>
              <a:t>page</a:t>
            </a:r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>
              <a:highlight>
                <a:srgbClr val="FFFF00"/>
              </a:highligh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D43D7A-C609-4067-BBC4-7C00C39D2A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193" y="2603399"/>
            <a:ext cx="7156938" cy="309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7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DDD50-9D8F-4A24-956B-33039F0BA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Step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73719-D6A8-4DD1-A9F1-B2126FBBB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5686"/>
            <a:ext cx="7886700" cy="4740475"/>
          </a:xfrm>
        </p:spPr>
        <p:txBody>
          <a:bodyPr/>
          <a:lstStyle/>
          <a:p>
            <a:r>
              <a:rPr lang="tr-TR" dirty="0"/>
              <a:t>Under My Course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can </a:t>
            </a:r>
            <a:r>
              <a:rPr lang="tr-TR" dirty="0" err="1"/>
              <a:t>see</a:t>
            </a:r>
            <a:r>
              <a:rPr lang="tr-TR" dirty="0"/>
              <a:t> </a:t>
            </a:r>
            <a:r>
              <a:rPr lang="tr-TR" dirty="0" err="1"/>
              <a:t>whether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top 20% in </a:t>
            </a:r>
            <a:r>
              <a:rPr lang="tr-TR" dirty="0" err="1"/>
              <a:t>your</a:t>
            </a:r>
            <a:r>
              <a:rPr lang="tr-TR" dirty="0"/>
              <a:t> main majör plan.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F188D-AF21-4368-AED7-A75E4162B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4</a:t>
            </a:fld>
            <a:endParaRPr 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E1CEFC-4AA0-4423-934C-F1190CF9C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25" y="2979859"/>
            <a:ext cx="744855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9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94DB4-FB0E-4BA9-B4F9-9DF005173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Step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CB6CD-22B0-4F6B-BB93-77E66D203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dirty="0" err="1"/>
              <a:t>Please</a:t>
            </a:r>
            <a:r>
              <a:rPr lang="tr-TR" dirty="0"/>
              <a:t> </a:t>
            </a:r>
            <a:r>
              <a:rPr lang="tr-TR" dirty="0" err="1"/>
              <a:t>note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is </a:t>
            </a:r>
            <a:r>
              <a:rPr lang="tr-TR" dirty="0" err="1"/>
              <a:t>provided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active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. </a:t>
            </a:r>
            <a:r>
              <a:rPr lang="tr-TR" dirty="0" err="1"/>
              <a:t>Our</a:t>
            </a:r>
            <a:r>
              <a:rPr lang="tr-TR" dirty="0"/>
              <a:t> Graduate </a:t>
            </a:r>
            <a:r>
              <a:rPr lang="tr-TR" dirty="0" err="1"/>
              <a:t>students</a:t>
            </a:r>
            <a:r>
              <a:rPr lang="tr-TR" dirty="0"/>
              <a:t> can not </a:t>
            </a:r>
            <a:r>
              <a:rPr lang="tr-TR" dirty="0" err="1"/>
              <a:t>see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5400"/>
              <a:t>          THANK </a:t>
            </a:r>
            <a:r>
              <a:rPr lang="tr-TR" sz="5400" dirty="0"/>
              <a:t>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E9EE7-BE0E-4ABC-AF25-231DDDB72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863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4955</TotalTime>
  <Words>76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Arial Black</vt:lpstr>
      <vt:lpstr>Calibri</vt:lpstr>
      <vt:lpstr>Calibri Light</vt:lpstr>
      <vt:lpstr>Times</vt:lpstr>
      <vt:lpstr>Wingdings</vt:lpstr>
      <vt:lpstr>Office Theme</vt:lpstr>
      <vt:lpstr>PowerPoint Presentation</vt:lpstr>
      <vt:lpstr>20% Rank Information</vt:lpstr>
      <vt:lpstr>Step 1</vt:lpstr>
      <vt:lpstr>Step 2</vt:lpstr>
      <vt:lpstr>Step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mkapyali</dc:creator>
  <cp:lastModifiedBy>Sema Yasa</cp:lastModifiedBy>
  <cp:revision>655</cp:revision>
  <cp:lastPrinted>2018-04-27T08:59:10Z</cp:lastPrinted>
  <dcterms:created xsi:type="dcterms:W3CDTF">2017-04-12T08:46:42Z</dcterms:created>
  <dcterms:modified xsi:type="dcterms:W3CDTF">2021-03-30T10:35:49Z</dcterms:modified>
</cp:coreProperties>
</file>