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359" r:id="rId2"/>
    <p:sldId id="259" r:id="rId3"/>
    <p:sldId id="261" r:id="rId4"/>
    <p:sldId id="360" r:id="rId5"/>
    <p:sldId id="361" r:id="rId6"/>
    <p:sldId id="362" r:id="rId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4EA0450-82D9-44D2-B6F6-59421C874FF5}">
          <p14:sldIdLst>
            <p14:sldId id="359"/>
            <p14:sldId id="259"/>
            <p14:sldId id="261"/>
            <p14:sldId id="360"/>
            <p14:sldId id="361"/>
            <p14:sldId id="36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bru Dalaş" initials="ED" lastIdx="7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A2513"/>
    <a:srgbClr val="C991C5"/>
    <a:srgbClr val="FF5050"/>
    <a:srgbClr val="F14E2D"/>
    <a:srgbClr val="F3EF43"/>
    <a:srgbClr val="EA2A16"/>
    <a:srgbClr val="00FFFF"/>
    <a:srgbClr val="E377CE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56C70CE-C0EF-42C6-B05F-37293F4C80BE}" v="928" dt="2021-10-14T08:22:09.70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405" autoAdjust="0"/>
    <p:restoredTop sz="94343" autoAdjust="0"/>
  </p:normalViewPr>
  <p:slideViewPr>
    <p:cSldViewPr snapToGrid="0">
      <p:cViewPr varScale="1">
        <p:scale>
          <a:sx n="87" d="100"/>
          <a:sy n="87" d="100"/>
        </p:scale>
        <p:origin x="1296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2" d="100"/>
          <a:sy n="52" d="100"/>
        </p:scale>
        <p:origin x="2862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ema Yasa" userId="c5509548-bd56-47fb-aa5d-122fda9ff5f5" providerId="ADAL" clId="{578BE79D-F6FA-42F4-AB67-CC752A7FF0B5}"/>
  </pc:docChgLst>
  <pc:docChgLst>
    <pc:chgData name="Sema Yasa" userId="c5509548-bd56-47fb-aa5d-122fda9ff5f5" providerId="ADAL" clId="{D56C70CE-C0EF-42C6-B05F-37293F4C80BE}"/>
    <pc:docChg chg="custSel addSld modSld">
      <pc:chgData name="Sema Yasa" userId="c5509548-bd56-47fb-aa5d-122fda9ff5f5" providerId="ADAL" clId="{D56C70CE-C0EF-42C6-B05F-37293F4C80BE}" dt="2021-10-14T08:22:09.702" v="927" actId="20577"/>
      <pc:docMkLst>
        <pc:docMk/>
      </pc:docMkLst>
      <pc:sldChg chg="modSp">
        <pc:chgData name="Sema Yasa" userId="c5509548-bd56-47fb-aa5d-122fda9ff5f5" providerId="ADAL" clId="{D56C70CE-C0EF-42C6-B05F-37293F4C80BE}" dt="2021-10-14T07:17:50.427" v="452" actId="20577"/>
        <pc:sldMkLst>
          <pc:docMk/>
          <pc:sldMk cId="1752134608" sldId="259"/>
        </pc:sldMkLst>
        <pc:spChg chg="mod">
          <ac:chgData name="Sema Yasa" userId="c5509548-bd56-47fb-aa5d-122fda9ff5f5" providerId="ADAL" clId="{D56C70CE-C0EF-42C6-B05F-37293F4C80BE}" dt="2021-10-14T07:17:50.427" v="452" actId="20577"/>
          <ac:spMkLst>
            <pc:docMk/>
            <pc:sldMk cId="1752134608" sldId="259"/>
            <ac:spMk id="2" creationId="{00000000-0000-0000-0000-000000000000}"/>
          </ac:spMkLst>
        </pc:spChg>
      </pc:sldChg>
      <pc:sldChg chg="addSp delSp modSp">
        <pc:chgData name="Sema Yasa" userId="c5509548-bd56-47fb-aa5d-122fda9ff5f5" providerId="ADAL" clId="{D56C70CE-C0EF-42C6-B05F-37293F4C80BE}" dt="2021-10-14T08:01:31.985" v="516" actId="14100"/>
        <pc:sldMkLst>
          <pc:docMk/>
          <pc:sldMk cId="1251975591" sldId="261"/>
        </pc:sldMkLst>
        <pc:spChg chg="mod">
          <ac:chgData name="Sema Yasa" userId="c5509548-bd56-47fb-aa5d-122fda9ff5f5" providerId="ADAL" clId="{D56C70CE-C0EF-42C6-B05F-37293F4C80BE}" dt="2021-10-14T07:21:39.902" v="473" actId="20577"/>
          <ac:spMkLst>
            <pc:docMk/>
            <pc:sldMk cId="1251975591" sldId="261"/>
            <ac:spMk id="7" creationId="{98EDEDDE-377A-4489-85D3-321A3F13DAB5}"/>
          </ac:spMkLst>
        </pc:spChg>
        <pc:picChg chg="add del mod">
          <ac:chgData name="Sema Yasa" userId="c5509548-bd56-47fb-aa5d-122fda9ff5f5" providerId="ADAL" clId="{D56C70CE-C0EF-42C6-B05F-37293F4C80BE}" dt="2021-10-13T07:52:31.377" v="280" actId="478"/>
          <ac:picMkLst>
            <pc:docMk/>
            <pc:sldMk cId="1251975591" sldId="261"/>
            <ac:picMk id="2" creationId="{9502F037-10C5-44DF-B374-0592E996EC5A}"/>
          </ac:picMkLst>
        </pc:picChg>
        <pc:picChg chg="add mod">
          <ac:chgData name="Sema Yasa" userId="c5509548-bd56-47fb-aa5d-122fda9ff5f5" providerId="ADAL" clId="{D56C70CE-C0EF-42C6-B05F-37293F4C80BE}" dt="2021-10-14T08:01:31.985" v="516" actId="14100"/>
          <ac:picMkLst>
            <pc:docMk/>
            <pc:sldMk cId="1251975591" sldId="261"/>
            <ac:picMk id="2" creationId="{A5A51376-C430-49B2-80B5-4804F03171CD}"/>
          </ac:picMkLst>
        </pc:picChg>
        <pc:picChg chg="del">
          <ac:chgData name="Sema Yasa" userId="c5509548-bd56-47fb-aa5d-122fda9ff5f5" providerId="ADAL" clId="{D56C70CE-C0EF-42C6-B05F-37293F4C80BE}" dt="2021-10-13T07:41:00.090" v="1" actId="478"/>
          <ac:picMkLst>
            <pc:docMk/>
            <pc:sldMk cId="1251975591" sldId="261"/>
            <ac:picMk id="3" creationId="{8C6DFE5D-B002-4CCA-A5E6-A2B4983BBDB5}"/>
          </ac:picMkLst>
        </pc:picChg>
        <pc:picChg chg="add del mod">
          <ac:chgData name="Sema Yasa" userId="c5509548-bd56-47fb-aa5d-122fda9ff5f5" providerId="ADAL" clId="{D56C70CE-C0EF-42C6-B05F-37293F4C80BE}" dt="2021-10-14T08:00:57.380" v="508" actId="478"/>
          <ac:picMkLst>
            <pc:docMk/>
            <pc:sldMk cId="1251975591" sldId="261"/>
            <ac:picMk id="4" creationId="{1ED1B364-F1D1-4D6D-BA84-4FB41AD7078C}"/>
          </ac:picMkLst>
        </pc:picChg>
      </pc:sldChg>
      <pc:sldChg chg="addSp delSp modSp">
        <pc:chgData name="Sema Yasa" userId="c5509548-bd56-47fb-aa5d-122fda9ff5f5" providerId="ADAL" clId="{D56C70CE-C0EF-42C6-B05F-37293F4C80BE}" dt="2021-10-14T08:07:02.170" v="658" actId="14100"/>
        <pc:sldMkLst>
          <pc:docMk/>
          <pc:sldMk cId="949894000" sldId="360"/>
        </pc:sldMkLst>
        <pc:spChg chg="mod">
          <ac:chgData name="Sema Yasa" userId="c5509548-bd56-47fb-aa5d-122fda9ff5f5" providerId="ADAL" clId="{D56C70CE-C0EF-42C6-B05F-37293F4C80BE}" dt="2021-10-14T08:06:54.254" v="657" actId="20577"/>
          <ac:spMkLst>
            <pc:docMk/>
            <pc:sldMk cId="949894000" sldId="360"/>
            <ac:spMk id="3" creationId="{CFA73719-D6A8-4DD1-A9F1-B2126FBBB85F}"/>
          </ac:spMkLst>
        </pc:spChg>
        <pc:picChg chg="del">
          <ac:chgData name="Sema Yasa" userId="c5509548-bd56-47fb-aa5d-122fda9ff5f5" providerId="ADAL" clId="{D56C70CE-C0EF-42C6-B05F-37293F4C80BE}" dt="2021-10-13T07:48:36.492" v="231" actId="478"/>
          <ac:picMkLst>
            <pc:docMk/>
            <pc:sldMk cId="949894000" sldId="360"/>
            <ac:picMk id="5" creationId="{4B3500DF-141F-49E9-A3AC-1283C33B8C8F}"/>
          </ac:picMkLst>
        </pc:picChg>
        <pc:picChg chg="add mod">
          <ac:chgData name="Sema Yasa" userId="c5509548-bd56-47fb-aa5d-122fda9ff5f5" providerId="ADAL" clId="{D56C70CE-C0EF-42C6-B05F-37293F4C80BE}" dt="2021-10-14T08:03:46.765" v="522" actId="14100"/>
          <ac:picMkLst>
            <pc:docMk/>
            <pc:sldMk cId="949894000" sldId="360"/>
            <ac:picMk id="5" creationId="{3B292139-7057-436F-AFC1-D6A0C8DDDFDF}"/>
          </ac:picMkLst>
        </pc:picChg>
        <pc:picChg chg="add del mod">
          <ac:chgData name="Sema Yasa" userId="c5509548-bd56-47fb-aa5d-122fda9ff5f5" providerId="ADAL" clId="{D56C70CE-C0EF-42C6-B05F-37293F4C80BE}" dt="2021-10-13T07:50:26.506" v="279" actId="478"/>
          <ac:picMkLst>
            <pc:docMk/>
            <pc:sldMk cId="949894000" sldId="360"/>
            <ac:picMk id="6" creationId="{66E18C86-7385-49C9-BE88-2930DB266A52}"/>
          </ac:picMkLst>
        </pc:picChg>
        <pc:picChg chg="add mod">
          <ac:chgData name="Sema Yasa" userId="c5509548-bd56-47fb-aa5d-122fda9ff5f5" providerId="ADAL" clId="{D56C70CE-C0EF-42C6-B05F-37293F4C80BE}" dt="2021-10-14T08:07:02.170" v="658" actId="14100"/>
          <ac:picMkLst>
            <pc:docMk/>
            <pc:sldMk cId="949894000" sldId="360"/>
            <ac:picMk id="6" creationId="{EFC5BAB7-42AA-4B6A-A74D-FF4DB7409CB8}"/>
          </ac:picMkLst>
        </pc:picChg>
        <pc:picChg chg="add del mod">
          <ac:chgData name="Sema Yasa" userId="c5509548-bd56-47fb-aa5d-122fda9ff5f5" providerId="ADAL" clId="{D56C70CE-C0EF-42C6-B05F-37293F4C80BE}" dt="2021-10-14T08:01:46.257" v="517" actId="478"/>
          <ac:picMkLst>
            <pc:docMk/>
            <pc:sldMk cId="949894000" sldId="360"/>
            <ac:picMk id="7" creationId="{001802C4-992B-4A47-95FA-5DAC2800E025}"/>
          </ac:picMkLst>
        </pc:picChg>
        <pc:picChg chg="add del mod">
          <ac:chgData name="Sema Yasa" userId="c5509548-bd56-47fb-aa5d-122fda9ff5f5" providerId="ADAL" clId="{D56C70CE-C0EF-42C6-B05F-37293F4C80BE}" dt="2021-10-14T07:33:13.367" v="507" actId="478"/>
          <ac:picMkLst>
            <pc:docMk/>
            <pc:sldMk cId="949894000" sldId="360"/>
            <ac:picMk id="8" creationId="{17C5DC55-F1C8-400C-8120-7F81C1D5A3D9}"/>
          </ac:picMkLst>
        </pc:picChg>
      </pc:sldChg>
      <pc:sldChg chg="addSp modSp">
        <pc:chgData name="Sema Yasa" userId="c5509548-bd56-47fb-aa5d-122fda9ff5f5" providerId="ADAL" clId="{D56C70CE-C0EF-42C6-B05F-37293F4C80BE}" dt="2021-10-14T08:21:59.355" v="918" actId="1076"/>
        <pc:sldMkLst>
          <pc:docMk/>
          <pc:sldMk cId="738863119" sldId="361"/>
        </pc:sldMkLst>
        <pc:spChg chg="mod">
          <ac:chgData name="Sema Yasa" userId="c5509548-bd56-47fb-aa5d-122fda9ff5f5" providerId="ADAL" clId="{D56C70CE-C0EF-42C6-B05F-37293F4C80BE}" dt="2021-10-14T08:21:54.861" v="917" actId="6549"/>
          <ac:spMkLst>
            <pc:docMk/>
            <pc:sldMk cId="738863119" sldId="361"/>
            <ac:spMk id="3" creationId="{5CBCB6CD-22B0-4F6B-BB93-77E66D20363B}"/>
          </ac:spMkLst>
        </pc:spChg>
        <pc:picChg chg="add mod">
          <ac:chgData name="Sema Yasa" userId="c5509548-bd56-47fb-aa5d-122fda9ff5f5" providerId="ADAL" clId="{D56C70CE-C0EF-42C6-B05F-37293F4C80BE}" dt="2021-10-14T08:21:59.355" v="918" actId="1076"/>
          <ac:picMkLst>
            <pc:docMk/>
            <pc:sldMk cId="738863119" sldId="361"/>
            <ac:picMk id="5" creationId="{415AAF2E-B573-4DBB-A050-99ABC75E7EF8}"/>
          </ac:picMkLst>
        </pc:picChg>
      </pc:sldChg>
      <pc:sldChg chg="modSp add">
        <pc:chgData name="Sema Yasa" userId="c5509548-bd56-47fb-aa5d-122fda9ff5f5" providerId="ADAL" clId="{D56C70CE-C0EF-42C6-B05F-37293F4C80BE}" dt="2021-10-14T08:22:09.702" v="927" actId="20577"/>
        <pc:sldMkLst>
          <pc:docMk/>
          <pc:sldMk cId="3144996784" sldId="362"/>
        </pc:sldMkLst>
        <pc:spChg chg="mod">
          <ac:chgData name="Sema Yasa" userId="c5509548-bd56-47fb-aa5d-122fda9ff5f5" providerId="ADAL" clId="{D56C70CE-C0EF-42C6-B05F-37293F4C80BE}" dt="2021-10-14T08:22:09.702" v="927" actId="20577"/>
          <ac:spMkLst>
            <pc:docMk/>
            <pc:sldMk cId="3144996784" sldId="362"/>
            <ac:spMk id="2" creationId="{1117CF51-935E-4CAB-8D74-12C864E07A9A}"/>
          </ac:spMkLst>
        </pc:spChg>
      </pc:sldChg>
    </pc:docChg>
  </pc:docChgLst>
  <pc:docChgLst>
    <pc:chgData name="Sema Yasa" userId="c5509548-bd56-47fb-aa5d-122fda9ff5f5" providerId="ADAL" clId="{067DB447-498C-4FCF-96AF-FE4EA9FCB088}"/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5E952D8-243C-48D4-A89A-72BA56C2470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57E7FB6-653F-4B07-9FDD-2AF7DA2511F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AAF243-0A3C-47A3-8A75-16842EA2EACF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D5EDADF-62B7-41B6-A937-CCCD4ACC410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A43CED-C13D-40BB-8C85-86F7420032C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676020-7C42-4222-8559-2961E2CFDE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5672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00350A-91ED-43BF-A672-BB227D6CD237}" type="datetimeFigureOut">
              <a:rPr lang="tr-TR" smtClean="0"/>
              <a:t>14.10.2021</a:t>
            </a:fld>
            <a:endParaRPr lang="tr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329484-E559-49DF-8C4E-CACC6F12256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182227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677713C-48FE-9A46-B3B9-E7BC484F74A6}" type="slidenum">
              <a:rPr lang="en-US" sz="1200">
                <a:latin typeface="Calibri" charset="0"/>
              </a:rPr>
              <a:pPr eaLnBrk="1" hangingPunct="1"/>
              <a:t>3</a:t>
            </a:fld>
            <a:endParaRPr lang="en-US" sz="120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8865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10834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7A9A3-5759-4443-91B2-F17885B095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95898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7A9A3-5759-4443-91B2-F17885B095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07844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3040" y="125977"/>
            <a:ext cx="7793502" cy="619612"/>
          </a:xfrm>
        </p:spPr>
        <p:txBody>
          <a:bodyPr>
            <a:noAutofit/>
          </a:bodyPr>
          <a:lstStyle>
            <a:lvl1pPr>
              <a:defRPr sz="2800" b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02065"/>
            <a:ext cx="7886700" cy="4351338"/>
          </a:xfrm>
        </p:spPr>
        <p:txBody>
          <a:bodyPr>
            <a:normAutofit/>
          </a:bodyPr>
          <a:lstStyle>
            <a:lvl1pPr marL="228600" indent="-228600">
              <a:buClr>
                <a:srgbClr val="C00000"/>
              </a:buClr>
              <a:buFont typeface="Wingdings" panose="05000000000000000000" pitchFamily="2" charset="2"/>
              <a:buChar char="§"/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buClr>
                <a:srgbClr val="C00000"/>
              </a:buClr>
              <a:buFont typeface="Wingdings" panose="05000000000000000000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Clr>
                <a:srgbClr val="C00000"/>
              </a:buClr>
              <a:buFont typeface="Wingdings" panose="05000000000000000000" pitchFamily="2" charset="2"/>
              <a:buChar char="§"/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Clr>
                <a:srgbClr val="C00000"/>
              </a:buClr>
              <a:buFont typeface="Wingdings" panose="05000000000000000000" pitchFamily="2" charset="2"/>
              <a:buChar char="§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Clr>
                <a:srgbClr val="C00000"/>
              </a:buClr>
              <a:buFont typeface="Wingdings" panose="05000000000000000000" pitchFamily="2" charset="2"/>
              <a:buChar char="§"/>
              <a:defRPr sz="17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tr-T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5968" y="6427316"/>
            <a:ext cx="427418" cy="365125"/>
          </a:xfrm>
        </p:spPr>
        <p:txBody>
          <a:bodyPr/>
          <a:lstStyle/>
          <a:p>
            <a:fld id="{0907A9A3-5759-4443-91B2-F17885B095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7120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3587262"/>
            <a:ext cx="4651497" cy="975214"/>
          </a:xfrm>
        </p:spPr>
        <p:txBody>
          <a:bodyPr anchor="b">
            <a:noAutofit/>
          </a:bodyPr>
          <a:lstStyle>
            <a:lvl1pPr algn="r">
              <a:defRPr sz="36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89754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tr-T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7A9A3-5759-4443-91B2-F17885B095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14046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7A9A3-5759-4443-91B2-F17885B095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44065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7A9A3-5759-4443-91B2-F17885B095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11406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7A9A3-5759-4443-91B2-F17885B095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94513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7A9A3-5759-4443-91B2-F17885B095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20505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7A9A3-5759-4443-91B2-F17885B095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834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07A9A3-5759-4443-91B2-F17885B095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65618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557395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783" y="3587262"/>
            <a:ext cx="5252447" cy="975214"/>
          </a:xfrm>
        </p:spPr>
        <p:txBody>
          <a:bodyPr/>
          <a:lstStyle/>
          <a:p>
            <a:pPr algn="ctr"/>
            <a:r>
              <a:rPr lang="tr-TR" dirty="0" err="1"/>
              <a:t>Checking</a:t>
            </a:r>
            <a:r>
              <a:rPr lang="tr-TR" dirty="0"/>
              <a:t> Student </a:t>
            </a:r>
            <a:r>
              <a:rPr lang="tr-TR" dirty="0" err="1"/>
              <a:t>Availability</a:t>
            </a:r>
            <a:endParaRPr lang="en-AU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623888" y="4699782"/>
            <a:ext cx="4651497" cy="97521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endParaRPr lang="tr-TR" sz="2800" b="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21346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Content Placeholder 2"/>
          <p:cNvSpPr>
            <a:spLocks noGrp="1"/>
          </p:cNvSpPr>
          <p:nvPr>
            <p:ph idx="4294967295"/>
          </p:nvPr>
        </p:nvSpPr>
        <p:spPr bwMode="auto">
          <a:xfrm>
            <a:off x="84316" y="2152680"/>
            <a:ext cx="9036495" cy="2785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96" tIns="45700" rIns="91396" bIns="45700"/>
          <a:lstStyle/>
          <a:p>
            <a:pPr algn="ctr" eaLnBrk="1" hangingPunct="1">
              <a:buFont typeface="Wingdings" charset="0"/>
              <a:buNone/>
            </a:pPr>
            <a:r>
              <a:rPr lang="en-US" b="1" dirty="0">
                <a:solidFill>
                  <a:srgbClr val="C10B25"/>
                </a:solidFill>
                <a:latin typeface="Arial Black"/>
                <a:ea typeface="ＭＳ Ｐゴシック" charset="0"/>
                <a:cs typeface="Arial Black"/>
              </a:rPr>
              <a:t> </a:t>
            </a:r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615968" y="6427316"/>
            <a:ext cx="427418" cy="365125"/>
          </a:xfrm>
        </p:spPr>
        <p:txBody>
          <a:bodyPr/>
          <a:lstStyle/>
          <a:p>
            <a:r>
              <a:rPr lang="tr-TR" dirty="0"/>
              <a:t>3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94FBD5C-1594-4AFC-AEFF-5CFD6016B4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3040" y="125977"/>
            <a:ext cx="7793502" cy="619612"/>
          </a:xfrm>
        </p:spPr>
        <p:txBody>
          <a:bodyPr/>
          <a:lstStyle/>
          <a:p>
            <a:r>
              <a:rPr lang="tr-TR" dirty="0"/>
              <a:t>Step 1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8EDEDDE-377A-4489-85D3-321A3F13DA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02065"/>
            <a:ext cx="7011865" cy="1478526"/>
          </a:xfrm>
        </p:spPr>
        <p:txBody>
          <a:bodyPr>
            <a:normAutofit fontScale="92500"/>
          </a:bodyPr>
          <a:lstStyle/>
          <a:p>
            <a:r>
              <a:rPr lang="tr-TR" sz="2000" dirty="0" err="1"/>
              <a:t>Log-In</a:t>
            </a:r>
            <a:r>
              <a:rPr lang="tr-TR" sz="2000" dirty="0"/>
              <a:t> </a:t>
            </a:r>
            <a:r>
              <a:rPr lang="tr-TR" sz="2000" dirty="0" err="1"/>
              <a:t>to</a:t>
            </a:r>
            <a:r>
              <a:rPr lang="tr-TR" sz="2000" dirty="0"/>
              <a:t> </a:t>
            </a:r>
            <a:r>
              <a:rPr lang="tr-TR" sz="2000" dirty="0" err="1"/>
              <a:t>your</a:t>
            </a:r>
            <a:r>
              <a:rPr lang="tr-TR" sz="2000" dirty="0"/>
              <a:t> KUSIS </a:t>
            </a:r>
            <a:r>
              <a:rPr lang="tr-TR" sz="2000" dirty="0" err="1"/>
              <a:t>Account</a:t>
            </a:r>
            <a:r>
              <a:rPr lang="tr-TR" sz="2000" dirty="0"/>
              <a:t> </a:t>
            </a:r>
            <a:r>
              <a:rPr lang="tr-TR" sz="2000" dirty="0" err="1"/>
              <a:t>and</a:t>
            </a:r>
            <a:r>
              <a:rPr lang="tr-TR" sz="2000" dirty="0"/>
              <a:t> </a:t>
            </a:r>
            <a:r>
              <a:rPr lang="tr-TR" sz="2000" dirty="0" err="1"/>
              <a:t>Go</a:t>
            </a:r>
            <a:r>
              <a:rPr lang="tr-TR" sz="2000" dirty="0"/>
              <a:t> </a:t>
            </a:r>
            <a:r>
              <a:rPr lang="tr-TR" sz="2000" dirty="0" err="1"/>
              <a:t>to</a:t>
            </a:r>
            <a:r>
              <a:rPr lang="tr-TR" sz="2000" dirty="0"/>
              <a:t> ‘My Schedule’ </a:t>
            </a:r>
            <a:r>
              <a:rPr lang="tr-TR" sz="2000" dirty="0" err="1"/>
              <a:t>page</a:t>
            </a:r>
            <a:endParaRPr lang="tr-TR" sz="2000" dirty="0"/>
          </a:p>
          <a:p>
            <a:r>
              <a:rPr lang="tr-TR" sz="2000" dirty="0" err="1"/>
              <a:t>Check</a:t>
            </a:r>
            <a:r>
              <a:rPr lang="tr-TR" sz="2000" dirty="0"/>
              <a:t> </a:t>
            </a:r>
            <a:r>
              <a:rPr lang="tr-TR" sz="2000" dirty="0" err="1"/>
              <a:t>the</a:t>
            </a:r>
            <a:r>
              <a:rPr lang="tr-TR" sz="2000" dirty="0"/>
              <a:t> </a:t>
            </a:r>
            <a:r>
              <a:rPr lang="tr-TR" sz="2000" dirty="0" err="1"/>
              <a:t>term</a:t>
            </a:r>
            <a:r>
              <a:rPr lang="tr-TR" sz="2000" dirty="0"/>
              <a:t> </a:t>
            </a:r>
            <a:r>
              <a:rPr lang="tr-TR" sz="2000" dirty="0" err="1"/>
              <a:t>if</a:t>
            </a:r>
            <a:r>
              <a:rPr lang="tr-TR" sz="2000" dirty="0"/>
              <a:t> it is </a:t>
            </a:r>
            <a:r>
              <a:rPr lang="tr-TR" sz="2000" dirty="0" err="1"/>
              <a:t>correct</a:t>
            </a:r>
            <a:endParaRPr lang="tr-TR" sz="2000" dirty="0"/>
          </a:p>
          <a:p>
            <a:r>
              <a:rPr lang="tr-TR" sz="2000" dirty="0" err="1"/>
              <a:t>Find</a:t>
            </a:r>
            <a:r>
              <a:rPr lang="tr-TR" sz="2000" dirty="0"/>
              <a:t> </a:t>
            </a:r>
            <a:r>
              <a:rPr lang="tr-TR" sz="2000" dirty="0" err="1"/>
              <a:t>the</a:t>
            </a:r>
            <a:r>
              <a:rPr lang="tr-TR" sz="2000" dirty="0"/>
              <a:t> </a:t>
            </a:r>
            <a:r>
              <a:rPr lang="tr-TR" sz="2000" dirty="0" err="1"/>
              <a:t>course</a:t>
            </a:r>
            <a:r>
              <a:rPr lang="tr-TR" sz="2000" dirty="0"/>
              <a:t> </a:t>
            </a:r>
            <a:r>
              <a:rPr lang="tr-TR" sz="2000" dirty="0" err="1"/>
              <a:t>and</a:t>
            </a:r>
            <a:r>
              <a:rPr lang="tr-TR" sz="2000" dirty="0"/>
              <a:t> </a:t>
            </a:r>
            <a:r>
              <a:rPr lang="tr-TR" sz="2000" dirty="0" err="1"/>
              <a:t>right</a:t>
            </a:r>
            <a:r>
              <a:rPr lang="tr-TR" sz="2000" dirty="0"/>
              <a:t> </a:t>
            </a:r>
            <a:r>
              <a:rPr lang="tr-TR" sz="2000" dirty="0" err="1"/>
              <a:t>click</a:t>
            </a:r>
            <a:r>
              <a:rPr lang="tr-TR" sz="2000" dirty="0"/>
              <a:t> on </a:t>
            </a:r>
            <a:r>
              <a:rPr lang="tr-TR" sz="2000" dirty="0" err="1"/>
              <a:t>the</a:t>
            </a:r>
            <a:r>
              <a:rPr lang="tr-TR" sz="2000" dirty="0"/>
              <a:t> </a:t>
            </a:r>
            <a:r>
              <a:rPr lang="tr-TR" sz="2000" dirty="0" err="1"/>
              <a:t>red</a:t>
            </a:r>
            <a:r>
              <a:rPr lang="tr-TR" sz="2000" dirty="0"/>
              <a:t> </a:t>
            </a:r>
            <a:r>
              <a:rPr lang="tr-TR" sz="2000" dirty="0" err="1"/>
              <a:t>triange</a:t>
            </a:r>
            <a:r>
              <a:rPr lang="tr-TR" sz="2000" dirty="0"/>
              <a:t> </a:t>
            </a:r>
            <a:r>
              <a:rPr lang="tr-TR" sz="2000" dirty="0" err="1"/>
              <a:t>icon</a:t>
            </a:r>
            <a:r>
              <a:rPr lang="tr-TR" sz="2000" dirty="0"/>
              <a:t> </a:t>
            </a:r>
            <a:r>
              <a:rPr lang="tr-TR" sz="2000" dirty="0" err="1"/>
              <a:t>near</a:t>
            </a:r>
            <a:r>
              <a:rPr lang="tr-TR" sz="2000" dirty="0"/>
              <a:t> </a:t>
            </a:r>
            <a:r>
              <a:rPr lang="tr-TR" sz="2000" dirty="0" err="1"/>
              <a:t>the</a:t>
            </a:r>
            <a:r>
              <a:rPr lang="tr-TR" sz="2000" dirty="0"/>
              <a:t> </a:t>
            </a:r>
            <a:r>
              <a:rPr lang="tr-TR" sz="2000" dirty="0" err="1"/>
              <a:t>course</a:t>
            </a:r>
            <a:r>
              <a:rPr lang="tr-TR" sz="2000" dirty="0"/>
              <a:t> </a:t>
            </a:r>
            <a:r>
              <a:rPr lang="tr-TR" sz="2000" dirty="0" err="1"/>
              <a:t>title</a:t>
            </a:r>
            <a:endParaRPr lang="tr-TR" sz="2000" dirty="0"/>
          </a:p>
          <a:p>
            <a:endParaRPr lang="tr-TR" dirty="0"/>
          </a:p>
          <a:p>
            <a:endParaRPr lang="tr-TR" dirty="0"/>
          </a:p>
          <a:p>
            <a:pPr marL="0" indent="0">
              <a:buNone/>
            </a:pPr>
            <a:endParaRPr lang="tr-TR" dirty="0">
              <a:highlight>
                <a:srgbClr val="FFFF00"/>
              </a:highlight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5A51376-C430-49B2-80B5-4804F03171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62805" y="2980590"/>
            <a:ext cx="5627079" cy="3629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19755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5DDD50-9D8F-4A24-956B-33039F0BA7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Step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A73719-D6A8-4DD1-A9F1-B2126FBBB8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75686"/>
            <a:ext cx="7886700" cy="4740475"/>
          </a:xfrm>
        </p:spPr>
        <p:txBody>
          <a:bodyPr/>
          <a:lstStyle/>
          <a:p>
            <a:r>
              <a:rPr lang="tr-TR" dirty="0" err="1"/>
              <a:t>Click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‘Student </a:t>
            </a:r>
            <a:r>
              <a:rPr lang="tr-TR" dirty="0" err="1"/>
              <a:t>Availability</a:t>
            </a:r>
            <a:r>
              <a:rPr lang="tr-TR" dirty="0"/>
              <a:t>’ </a:t>
            </a:r>
            <a:r>
              <a:rPr lang="tr-TR" dirty="0" err="1"/>
              <a:t>from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menü</a:t>
            </a:r>
          </a:p>
          <a:p>
            <a:r>
              <a:rPr lang="tr-TR" dirty="0" err="1"/>
              <a:t>You</a:t>
            </a:r>
            <a:r>
              <a:rPr lang="tr-TR" dirty="0"/>
              <a:t> can </a:t>
            </a:r>
            <a:r>
              <a:rPr lang="tr-TR" dirty="0" err="1"/>
              <a:t>check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Student </a:t>
            </a:r>
            <a:r>
              <a:rPr lang="tr-TR" dirty="0" err="1"/>
              <a:t>availability</a:t>
            </a:r>
            <a:r>
              <a:rPr lang="tr-TR" dirty="0"/>
              <a:t> on </a:t>
            </a:r>
            <a:r>
              <a:rPr lang="tr-TR" dirty="0" err="1"/>
              <a:t>calender</a:t>
            </a:r>
            <a:endParaRPr lang="tr-TR" dirty="0"/>
          </a:p>
          <a:p>
            <a:r>
              <a:rPr lang="tr-TR" dirty="0" err="1"/>
              <a:t>By</a:t>
            </a:r>
            <a:r>
              <a:rPr lang="tr-TR" dirty="0"/>
              <a:t> </a:t>
            </a:r>
            <a:r>
              <a:rPr lang="tr-TR" dirty="0" err="1"/>
              <a:t>coming</a:t>
            </a:r>
            <a:r>
              <a:rPr lang="tr-TR" dirty="0"/>
              <a:t> on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colored</a:t>
            </a:r>
            <a:r>
              <a:rPr lang="tr-TR" dirty="0"/>
              <a:t> </a:t>
            </a:r>
            <a:r>
              <a:rPr lang="tr-TR" dirty="0" err="1"/>
              <a:t>regtangular</a:t>
            </a:r>
            <a:r>
              <a:rPr lang="tr-TR" dirty="0"/>
              <a:t> </a:t>
            </a:r>
            <a:r>
              <a:rPr lang="tr-TR" dirty="0" err="1"/>
              <a:t>you</a:t>
            </a:r>
            <a:r>
              <a:rPr lang="tr-TR" dirty="0"/>
              <a:t> can </a:t>
            </a:r>
            <a:r>
              <a:rPr lang="tr-TR" dirty="0" err="1"/>
              <a:t>see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students</a:t>
            </a:r>
            <a:r>
              <a:rPr lang="tr-TR" dirty="0"/>
              <a:t>’ ID </a:t>
            </a:r>
            <a:r>
              <a:rPr lang="tr-TR" dirty="0" err="1"/>
              <a:t>number</a:t>
            </a:r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pPr marL="0" indent="0">
              <a:buNone/>
            </a:pPr>
            <a:endParaRPr lang="en-AU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9F188D-AF21-4368-AED7-A75E4162B4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7A9A3-5759-4443-91B2-F17885B09584}" type="slidenum">
              <a:rPr lang="tr-TR" smtClean="0"/>
              <a:t>4</a:t>
            </a:fld>
            <a:endParaRPr lang="tr-TR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B292139-7057-436F-AFC1-D6A0C8DDDF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615" y="3783580"/>
            <a:ext cx="4198824" cy="294844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FC5BAB7-42AA-4B6A-A74D-FF4DB7409C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3783580"/>
            <a:ext cx="4360985" cy="2948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98940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794DB4-FB0E-4BA9-B4F9-9DF005173C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Step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BCB6CD-22B0-4F6B-BB93-77E66D2036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  </a:t>
            </a:r>
            <a:r>
              <a:rPr lang="tr-TR" dirty="0" err="1"/>
              <a:t>Please</a:t>
            </a:r>
            <a:r>
              <a:rPr lang="tr-TR" dirty="0"/>
              <a:t> </a:t>
            </a:r>
            <a:r>
              <a:rPr lang="tr-TR" dirty="0" err="1"/>
              <a:t>note</a:t>
            </a:r>
            <a:r>
              <a:rPr lang="tr-TR" dirty="0"/>
              <a:t> </a:t>
            </a:r>
            <a:r>
              <a:rPr lang="tr-TR" dirty="0" err="1"/>
              <a:t>that</a:t>
            </a:r>
            <a:r>
              <a:rPr lang="tr-TR" dirty="0"/>
              <a:t> </a:t>
            </a:r>
            <a:r>
              <a:rPr lang="tr-TR" dirty="0" err="1"/>
              <a:t>colors</a:t>
            </a:r>
            <a:r>
              <a:rPr lang="tr-TR" dirty="0"/>
              <a:t> </a:t>
            </a:r>
            <a:r>
              <a:rPr lang="tr-TR" dirty="0" err="1"/>
              <a:t>show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availabity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periods</a:t>
            </a:r>
            <a:r>
              <a:rPr lang="tr-TR" dirty="0"/>
              <a:t>. Dark </a:t>
            </a:r>
            <a:r>
              <a:rPr lang="tr-TR" dirty="0" err="1"/>
              <a:t>red</a:t>
            </a:r>
            <a:r>
              <a:rPr lang="tr-TR" dirty="0"/>
              <a:t> is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busiets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White is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most</a:t>
            </a:r>
            <a:r>
              <a:rPr lang="tr-TR" dirty="0"/>
              <a:t> </a:t>
            </a:r>
            <a:r>
              <a:rPr lang="tr-TR" dirty="0" err="1"/>
              <a:t>available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   </a:t>
            </a:r>
            <a:r>
              <a:rPr lang="tr-TR" dirty="0" err="1"/>
              <a:t>By</a:t>
            </a:r>
            <a:r>
              <a:rPr lang="tr-TR" dirty="0"/>
              <a:t> </a:t>
            </a:r>
            <a:r>
              <a:rPr lang="tr-TR" dirty="0" err="1"/>
              <a:t>clicking</a:t>
            </a:r>
            <a:r>
              <a:rPr lang="tr-TR" dirty="0"/>
              <a:t> </a:t>
            </a:r>
            <a:r>
              <a:rPr lang="tr-TR" dirty="0" err="1"/>
              <a:t>one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time </a:t>
            </a:r>
            <a:r>
              <a:rPr lang="tr-TR" dirty="0" err="1"/>
              <a:t>periods</a:t>
            </a:r>
            <a:r>
              <a:rPr lang="tr-TR" dirty="0"/>
              <a:t> </a:t>
            </a:r>
            <a:r>
              <a:rPr lang="tr-TR" dirty="0" err="1"/>
              <a:t>you</a:t>
            </a:r>
            <a:r>
              <a:rPr lang="tr-TR" dirty="0"/>
              <a:t> can </a:t>
            </a:r>
            <a:r>
              <a:rPr lang="tr-TR" dirty="0" err="1"/>
              <a:t>view</a:t>
            </a:r>
            <a:r>
              <a:rPr lang="tr-TR" dirty="0"/>
              <a:t> </a:t>
            </a:r>
            <a:r>
              <a:rPr lang="tr-TR" dirty="0" err="1"/>
              <a:t>what</a:t>
            </a:r>
            <a:r>
              <a:rPr lang="tr-TR" dirty="0"/>
              <a:t> </a:t>
            </a:r>
            <a:r>
              <a:rPr lang="tr-TR" dirty="0" err="1"/>
              <a:t>students</a:t>
            </a:r>
            <a:r>
              <a:rPr lang="tr-TR" dirty="0"/>
              <a:t> </a:t>
            </a:r>
            <a:r>
              <a:rPr lang="tr-TR" dirty="0" err="1"/>
              <a:t>have</a:t>
            </a:r>
            <a:r>
              <a:rPr lang="tr-TR" dirty="0"/>
              <a:t> in </a:t>
            </a:r>
            <a:r>
              <a:rPr lang="tr-TR" dirty="0" err="1"/>
              <a:t>details</a:t>
            </a: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sz="5400" dirty="0"/>
              <a:t>         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BE9EE7-BE0E-4ABC-AF25-231DDDB72F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7A9A3-5759-4443-91B2-F17885B09584}" type="slidenum">
              <a:rPr lang="tr-TR" smtClean="0"/>
              <a:t>5</a:t>
            </a:fld>
            <a:endParaRPr lang="tr-TR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15AAF2E-B573-4DBB-A050-99ABC75E7E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6627" y="3618550"/>
            <a:ext cx="5090746" cy="2991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88631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17CF51-935E-4CAB-8D74-12C864E07A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39714"/>
            <a:ext cx="7886700" cy="4932485"/>
          </a:xfrm>
        </p:spPr>
        <p:txBody>
          <a:bodyPr/>
          <a:lstStyle/>
          <a:p>
            <a:pPr algn="ctr"/>
            <a:r>
              <a:rPr lang="tr-TR" b="1" dirty="0"/>
              <a:t>THANK YOU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745BB4E-05E6-4B56-BB4A-172DEBE18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7A9A3-5759-4443-91B2-F17885B09584}" type="slidenum">
              <a:rPr lang="tr-TR" smtClean="0"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449967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5050</TotalTime>
  <Words>124</Words>
  <Application>Microsoft Office PowerPoint</Application>
  <PresentationFormat>On-screen Show (4:3)</PresentationFormat>
  <Paragraphs>29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ＭＳ Ｐゴシック</vt:lpstr>
      <vt:lpstr>Arial</vt:lpstr>
      <vt:lpstr>Arial Black</vt:lpstr>
      <vt:lpstr>Calibri</vt:lpstr>
      <vt:lpstr>Calibri Light</vt:lpstr>
      <vt:lpstr>Times</vt:lpstr>
      <vt:lpstr>Wingdings</vt:lpstr>
      <vt:lpstr>Office Theme</vt:lpstr>
      <vt:lpstr>PowerPoint Presentation</vt:lpstr>
      <vt:lpstr>Checking Student Availability</vt:lpstr>
      <vt:lpstr>Step 1</vt:lpstr>
      <vt:lpstr>Step 2</vt:lpstr>
      <vt:lpstr>Step 3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mkapyali</dc:creator>
  <cp:lastModifiedBy>Sema Yasa</cp:lastModifiedBy>
  <cp:revision>655</cp:revision>
  <cp:lastPrinted>2018-04-27T08:59:10Z</cp:lastPrinted>
  <dcterms:created xsi:type="dcterms:W3CDTF">2017-04-12T08:46:42Z</dcterms:created>
  <dcterms:modified xsi:type="dcterms:W3CDTF">2021-10-14T08:22:17Z</dcterms:modified>
</cp:coreProperties>
</file>