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9" r:id="rId2"/>
    <p:sldId id="259" r:id="rId3"/>
    <p:sldId id="261" r:id="rId4"/>
    <p:sldId id="360" r:id="rId5"/>
    <p:sldId id="3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A0450-82D9-44D2-B6F6-59421C874FF5}">
          <p14:sldIdLst>
            <p14:sldId id="359"/>
            <p14:sldId id="259"/>
            <p14:sldId id="261"/>
            <p14:sldId id="360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ru Dalaş" initials="ED" lastIdx="7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513"/>
    <a:srgbClr val="C991C5"/>
    <a:srgbClr val="FF5050"/>
    <a:srgbClr val="F14E2D"/>
    <a:srgbClr val="F3EF43"/>
    <a:srgbClr val="EA2A16"/>
    <a:srgbClr val="00FFFF"/>
    <a:srgbClr val="E377C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CAA85B-5878-44B3-A695-9893B7F866EA}" v="1004" dt="2021-10-27T08:55:57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343" autoAdjust="0"/>
  </p:normalViewPr>
  <p:slideViewPr>
    <p:cSldViewPr snapToGrid="0">
      <p:cViewPr varScale="1">
        <p:scale>
          <a:sx n="87" d="100"/>
          <a:sy n="87" d="100"/>
        </p:scale>
        <p:origin x="5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ma Yasa" userId="c5509548-bd56-47fb-aa5d-122fda9ff5f5" providerId="ADAL" clId="{067DB447-498C-4FCF-96AF-FE4EA9FCB088}"/>
  </pc:docChgLst>
  <pc:docChgLst>
    <pc:chgData name="Sema Yasa" userId="c5509548-bd56-47fb-aa5d-122fda9ff5f5" providerId="ADAL" clId="{D56C70CE-C0EF-42C6-B05F-37293F4C80BE}"/>
    <pc:docChg chg="custSel addSld modSld">
      <pc:chgData name="Sema Yasa" userId="c5509548-bd56-47fb-aa5d-122fda9ff5f5" providerId="ADAL" clId="{D56C70CE-C0EF-42C6-B05F-37293F4C80BE}" dt="2021-10-14T08:22:09.702" v="927" actId="20577"/>
      <pc:docMkLst>
        <pc:docMk/>
      </pc:docMkLst>
      <pc:sldChg chg="modSp">
        <pc:chgData name="Sema Yasa" userId="c5509548-bd56-47fb-aa5d-122fda9ff5f5" providerId="ADAL" clId="{D56C70CE-C0EF-42C6-B05F-37293F4C80BE}" dt="2021-10-14T07:17:50.427" v="452" actId="20577"/>
        <pc:sldMkLst>
          <pc:docMk/>
          <pc:sldMk cId="1752134608" sldId="259"/>
        </pc:sldMkLst>
        <pc:spChg chg="mod">
          <ac:chgData name="Sema Yasa" userId="c5509548-bd56-47fb-aa5d-122fda9ff5f5" providerId="ADAL" clId="{D56C70CE-C0EF-42C6-B05F-37293F4C80BE}" dt="2021-10-14T07:17:50.427" v="452" actId="20577"/>
          <ac:spMkLst>
            <pc:docMk/>
            <pc:sldMk cId="1752134608" sldId="259"/>
            <ac:spMk id="2" creationId="{00000000-0000-0000-0000-000000000000}"/>
          </ac:spMkLst>
        </pc:spChg>
      </pc:sldChg>
      <pc:sldChg chg="addSp delSp modSp">
        <pc:chgData name="Sema Yasa" userId="c5509548-bd56-47fb-aa5d-122fda9ff5f5" providerId="ADAL" clId="{D56C70CE-C0EF-42C6-B05F-37293F4C80BE}" dt="2021-10-14T08:01:31.985" v="516" actId="14100"/>
        <pc:sldMkLst>
          <pc:docMk/>
          <pc:sldMk cId="1251975591" sldId="261"/>
        </pc:sldMkLst>
        <pc:spChg chg="mod">
          <ac:chgData name="Sema Yasa" userId="c5509548-bd56-47fb-aa5d-122fda9ff5f5" providerId="ADAL" clId="{D56C70CE-C0EF-42C6-B05F-37293F4C80BE}" dt="2021-10-14T07:21:39.902" v="473" actId="20577"/>
          <ac:spMkLst>
            <pc:docMk/>
            <pc:sldMk cId="1251975591" sldId="261"/>
            <ac:spMk id="7" creationId="{98EDEDDE-377A-4489-85D3-321A3F13DAB5}"/>
          </ac:spMkLst>
        </pc:spChg>
        <pc:picChg chg="add del mod">
          <ac:chgData name="Sema Yasa" userId="c5509548-bd56-47fb-aa5d-122fda9ff5f5" providerId="ADAL" clId="{D56C70CE-C0EF-42C6-B05F-37293F4C80BE}" dt="2021-10-13T07:52:31.377" v="280" actId="478"/>
          <ac:picMkLst>
            <pc:docMk/>
            <pc:sldMk cId="1251975591" sldId="261"/>
            <ac:picMk id="2" creationId="{9502F037-10C5-44DF-B374-0592E996EC5A}"/>
          </ac:picMkLst>
        </pc:picChg>
        <pc:picChg chg="add mod">
          <ac:chgData name="Sema Yasa" userId="c5509548-bd56-47fb-aa5d-122fda9ff5f5" providerId="ADAL" clId="{D56C70CE-C0EF-42C6-B05F-37293F4C80BE}" dt="2021-10-14T08:01:31.985" v="516" actId="14100"/>
          <ac:picMkLst>
            <pc:docMk/>
            <pc:sldMk cId="1251975591" sldId="261"/>
            <ac:picMk id="2" creationId="{A5A51376-C430-49B2-80B5-4804F03171CD}"/>
          </ac:picMkLst>
        </pc:picChg>
        <pc:picChg chg="del">
          <ac:chgData name="Sema Yasa" userId="c5509548-bd56-47fb-aa5d-122fda9ff5f5" providerId="ADAL" clId="{D56C70CE-C0EF-42C6-B05F-37293F4C80BE}" dt="2021-10-13T07:41:00.090" v="1" actId="478"/>
          <ac:picMkLst>
            <pc:docMk/>
            <pc:sldMk cId="1251975591" sldId="261"/>
            <ac:picMk id="3" creationId="{8C6DFE5D-B002-4CCA-A5E6-A2B4983BBDB5}"/>
          </ac:picMkLst>
        </pc:picChg>
        <pc:picChg chg="add del mod">
          <ac:chgData name="Sema Yasa" userId="c5509548-bd56-47fb-aa5d-122fda9ff5f5" providerId="ADAL" clId="{D56C70CE-C0EF-42C6-B05F-37293F4C80BE}" dt="2021-10-14T08:00:57.380" v="508" actId="478"/>
          <ac:picMkLst>
            <pc:docMk/>
            <pc:sldMk cId="1251975591" sldId="261"/>
            <ac:picMk id="4" creationId="{1ED1B364-F1D1-4D6D-BA84-4FB41AD7078C}"/>
          </ac:picMkLst>
        </pc:picChg>
      </pc:sldChg>
      <pc:sldChg chg="addSp delSp modSp">
        <pc:chgData name="Sema Yasa" userId="c5509548-bd56-47fb-aa5d-122fda9ff5f5" providerId="ADAL" clId="{D56C70CE-C0EF-42C6-B05F-37293F4C80BE}" dt="2021-10-14T08:07:02.170" v="658" actId="14100"/>
        <pc:sldMkLst>
          <pc:docMk/>
          <pc:sldMk cId="949894000" sldId="360"/>
        </pc:sldMkLst>
        <pc:spChg chg="mod">
          <ac:chgData name="Sema Yasa" userId="c5509548-bd56-47fb-aa5d-122fda9ff5f5" providerId="ADAL" clId="{D56C70CE-C0EF-42C6-B05F-37293F4C80BE}" dt="2021-10-14T08:06:54.254" v="657" actId="20577"/>
          <ac:spMkLst>
            <pc:docMk/>
            <pc:sldMk cId="949894000" sldId="360"/>
            <ac:spMk id="3" creationId="{CFA73719-D6A8-4DD1-A9F1-B2126FBBB85F}"/>
          </ac:spMkLst>
        </pc:spChg>
        <pc:picChg chg="del">
          <ac:chgData name="Sema Yasa" userId="c5509548-bd56-47fb-aa5d-122fda9ff5f5" providerId="ADAL" clId="{D56C70CE-C0EF-42C6-B05F-37293F4C80BE}" dt="2021-10-13T07:48:36.492" v="231" actId="478"/>
          <ac:picMkLst>
            <pc:docMk/>
            <pc:sldMk cId="949894000" sldId="360"/>
            <ac:picMk id="5" creationId="{4B3500DF-141F-49E9-A3AC-1283C33B8C8F}"/>
          </ac:picMkLst>
        </pc:picChg>
        <pc:picChg chg="add mod">
          <ac:chgData name="Sema Yasa" userId="c5509548-bd56-47fb-aa5d-122fda9ff5f5" providerId="ADAL" clId="{D56C70CE-C0EF-42C6-B05F-37293F4C80BE}" dt="2021-10-14T08:03:46.765" v="522" actId="14100"/>
          <ac:picMkLst>
            <pc:docMk/>
            <pc:sldMk cId="949894000" sldId="360"/>
            <ac:picMk id="5" creationId="{3B292139-7057-436F-AFC1-D6A0C8DDDFDF}"/>
          </ac:picMkLst>
        </pc:picChg>
        <pc:picChg chg="add del mod">
          <ac:chgData name="Sema Yasa" userId="c5509548-bd56-47fb-aa5d-122fda9ff5f5" providerId="ADAL" clId="{D56C70CE-C0EF-42C6-B05F-37293F4C80BE}" dt="2021-10-13T07:50:26.506" v="279" actId="478"/>
          <ac:picMkLst>
            <pc:docMk/>
            <pc:sldMk cId="949894000" sldId="360"/>
            <ac:picMk id="6" creationId="{66E18C86-7385-49C9-BE88-2930DB266A52}"/>
          </ac:picMkLst>
        </pc:picChg>
        <pc:picChg chg="add mod">
          <ac:chgData name="Sema Yasa" userId="c5509548-bd56-47fb-aa5d-122fda9ff5f5" providerId="ADAL" clId="{D56C70CE-C0EF-42C6-B05F-37293F4C80BE}" dt="2021-10-14T08:07:02.170" v="658" actId="14100"/>
          <ac:picMkLst>
            <pc:docMk/>
            <pc:sldMk cId="949894000" sldId="360"/>
            <ac:picMk id="6" creationId="{EFC5BAB7-42AA-4B6A-A74D-FF4DB7409CB8}"/>
          </ac:picMkLst>
        </pc:picChg>
        <pc:picChg chg="add del mod">
          <ac:chgData name="Sema Yasa" userId="c5509548-bd56-47fb-aa5d-122fda9ff5f5" providerId="ADAL" clId="{D56C70CE-C0EF-42C6-B05F-37293F4C80BE}" dt="2021-10-14T08:01:46.257" v="517" actId="478"/>
          <ac:picMkLst>
            <pc:docMk/>
            <pc:sldMk cId="949894000" sldId="360"/>
            <ac:picMk id="7" creationId="{001802C4-992B-4A47-95FA-5DAC2800E025}"/>
          </ac:picMkLst>
        </pc:picChg>
        <pc:picChg chg="add del mod">
          <ac:chgData name="Sema Yasa" userId="c5509548-bd56-47fb-aa5d-122fda9ff5f5" providerId="ADAL" clId="{D56C70CE-C0EF-42C6-B05F-37293F4C80BE}" dt="2021-10-14T07:33:13.367" v="507" actId="478"/>
          <ac:picMkLst>
            <pc:docMk/>
            <pc:sldMk cId="949894000" sldId="360"/>
            <ac:picMk id="8" creationId="{17C5DC55-F1C8-400C-8120-7F81C1D5A3D9}"/>
          </ac:picMkLst>
        </pc:picChg>
      </pc:sldChg>
      <pc:sldChg chg="addSp modSp">
        <pc:chgData name="Sema Yasa" userId="c5509548-bd56-47fb-aa5d-122fda9ff5f5" providerId="ADAL" clId="{D56C70CE-C0EF-42C6-B05F-37293F4C80BE}" dt="2021-10-14T08:21:59.355" v="918" actId="1076"/>
        <pc:sldMkLst>
          <pc:docMk/>
          <pc:sldMk cId="738863119" sldId="361"/>
        </pc:sldMkLst>
        <pc:spChg chg="mod">
          <ac:chgData name="Sema Yasa" userId="c5509548-bd56-47fb-aa5d-122fda9ff5f5" providerId="ADAL" clId="{D56C70CE-C0EF-42C6-B05F-37293F4C80BE}" dt="2021-10-14T08:21:54.861" v="917" actId="6549"/>
          <ac:spMkLst>
            <pc:docMk/>
            <pc:sldMk cId="738863119" sldId="361"/>
            <ac:spMk id="3" creationId="{5CBCB6CD-22B0-4F6B-BB93-77E66D20363B}"/>
          </ac:spMkLst>
        </pc:spChg>
        <pc:picChg chg="add mod">
          <ac:chgData name="Sema Yasa" userId="c5509548-bd56-47fb-aa5d-122fda9ff5f5" providerId="ADAL" clId="{D56C70CE-C0EF-42C6-B05F-37293F4C80BE}" dt="2021-10-14T08:21:59.355" v="918" actId="1076"/>
          <ac:picMkLst>
            <pc:docMk/>
            <pc:sldMk cId="738863119" sldId="361"/>
            <ac:picMk id="5" creationId="{415AAF2E-B573-4DBB-A050-99ABC75E7EF8}"/>
          </ac:picMkLst>
        </pc:picChg>
      </pc:sldChg>
      <pc:sldChg chg="modSp add">
        <pc:chgData name="Sema Yasa" userId="c5509548-bd56-47fb-aa5d-122fda9ff5f5" providerId="ADAL" clId="{D56C70CE-C0EF-42C6-B05F-37293F4C80BE}" dt="2021-10-14T08:22:09.702" v="927" actId="20577"/>
        <pc:sldMkLst>
          <pc:docMk/>
          <pc:sldMk cId="3144996784" sldId="362"/>
        </pc:sldMkLst>
        <pc:spChg chg="mod">
          <ac:chgData name="Sema Yasa" userId="c5509548-bd56-47fb-aa5d-122fda9ff5f5" providerId="ADAL" clId="{D56C70CE-C0EF-42C6-B05F-37293F4C80BE}" dt="2021-10-14T08:22:09.702" v="927" actId="20577"/>
          <ac:spMkLst>
            <pc:docMk/>
            <pc:sldMk cId="3144996784" sldId="362"/>
            <ac:spMk id="2" creationId="{1117CF51-935E-4CAB-8D74-12C864E07A9A}"/>
          </ac:spMkLst>
        </pc:spChg>
      </pc:sldChg>
    </pc:docChg>
  </pc:docChgLst>
  <pc:docChgLst>
    <pc:chgData name="Sema Yasa" userId="c5509548-bd56-47fb-aa5d-122fda9ff5f5" providerId="ADAL" clId="{6FCAA85B-5878-44B3-A695-9893B7F866EA}"/>
    <pc:docChg chg="custSel addSld delSld modSld">
      <pc:chgData name="Sema Yasa" userId="c5509548-bd56-47fb-aa5d-122fda9ff5f5" providerId="ADAL" clId="{6FCAA85B-5878-44B3-A695-9893B7F866EA}" dt="2021-10-27T08:55:57.175" v="1004" actId="20577"/>
      <pc:docMkLst>
        <pc:docMk/>
      </pc:docMkLst>
      <pc:sldChg chg="modSp">
        <pc:chgData name="Sema Yasa" userId="c5509548-bd56-47fb-aa5d-122fda9ff5f5" providerId="ADAL" clId="{6FCAA85B-5878-44B3-A695-9893B7F866EA}" dt="2021-10-14T09:27:07.084" v="8" actId="20577"/>
        <pc:sldMkLst>
          <pc:docMk/>
          <pc:sldMk cId="1752134608" sldId="259"/>
        </pc:sldMkLst>
        <pc:spChg chg="mod">
          <ac:chgData name="Sema Yasa" userId="c5509548-bd56-47fb-aa5d-122fda9ff5f5" providerId="ADAL" clId="{6FCAA85B-5878-44B3-A695-9893B7F866EA}" dt="2021-10-14T09:27:07.084" v="8" actId="20577"/>
          <ac:spMkLst>
            <pc:docMk/>
            <pc:sldMk cId="1752134608" sldId="259"/>
            <ac:spMk id="2" creationId="{00000000-0000-0000-0000-000000000000}"/>
          </ac:spMkLst>
        </pc:spChg>
      </pc:sldChg>
      <pc:sldChg chg="addSp delSp modSp">
        <pc:chgData name="Sema Yasa" userId="c5509548-bd56-47fb-aa5d-122fda9ff5f5" providerId="ADAL" clId="{6FCAA85B-5878-44B3-A695-9893B7F866EA}" dt="2021-10-14T10:54:31.598" v="94" actId="14100"/>
        <pc:sldMkLst>
          <pc:docMk/>
          <pc:sldMk cId="1251975591" sldId="261"/>
        </pc:sldMkLst>
        <pc:spChg chg="mod">
          <ac:chgData name="Sema Yasa" userId="c5509548-bd56-47fb-aa5d-122fda9ff5f5" providerId="ADAL" clId="{6FCAA85B-5878-44B3-A695-9893B7F866EA}" dt="2021-10-14T10:40:31.096" v="93" actId="20577"/>
          <ac:spMkLst>
            <pc:docMk/>
            <pc:sldMk cId="1251975591" sldId="261"/>
            <ac:spMk id="7" creationId="{98EDEDDE-377A-4489-85D3-321A3F13DAB5}"/>
          </ac:spMkLst>
        </pc:spChg>
        <pc:spChg chg="mod">
          <ac:chgData name="Sema Yasa" userId="c5509548-bd56-47fb-aa5d-122fda9ff5f5" providerId="ADAL" clId="{6FCAA85B-5878-44B3-A695-9893B7F866EA}" dt="2021-10-14T10:54:31.598" v="94" actId="14100"/>
          <ac:spMkLst>
            <pc:docMk/>
            <pc:sldMk cId="1251975591" sldId="261"/>
            <ac:spMk id="7171" creationId="{00000000-0000-0000-0000-000000000000}"/>
          </ac:spMkLst>
        </pc:spChg>
        <pc:picChg chg="del">
          <ac:chgData name="Sema Yasa" userId="c5509548-bd56-47fb-aa5d-122fda9ff5f5" providerId="ADAL" clId="{6FCAA85B-5878-44B3-A695-9893B7F866EA}" dt="2021-10-14T09:27:47.468" v="9" actId="478"/>
          <ac:picMkLst>
            <pc:docMk/>
            <pc:sldMk cId="1251975591" sldId="261"/>
            <ac:picMk id="2" creationId="{A5A51376-C430-49B2-80B5-4804F03171CD}"/>
          </ac:picMkLst>
        </pc:picChg>
        <pc:picChg chg="add del mod">
          <ac:chgData name="Sema Yasa" userId="c5509548-bd56-47fb-aa5d-122fda9ff5f5" providerId="ADAL" clId="{6FCAA85B-5878-44B3-A695-9893B7F866EA}" dt="2021-10-14T09:31:59.249" v="44" actId="478"/>
          <ac:picMkLst>
            <pc:docMk/>
            <pc:sldMk cId="1251975591" sldId="261"/>
            <ac:picMk id="3" creationId="{B7A31C35-29DC-46C2-8418-C4D936D788AF}"/>
          </ac:picMkLst>
        </pc:picChg>
        <pc:picChg chg="add mod">
          <ac:chgData name="Sema Yasa" userId="c5509548-bd56-47fb-aa5d-122fda9ff5f5" providerId="ADAL" clId="{6FCAA85B-5878-44B3-A695-9893B7F866EA}" dt="2021-10-14T09:32:11.449" v="48" actId="14100"/>
          <ac:picMkLst>
            <pc:docMk/>
            <pc:sldMk cId="1251975591" sldId="261"/>
            <ac:picMk id="4" creationId="{3245EE22-5225-43C7-9C47-E2BDCA7320B8}"/>
          </ac:picMkLst>
        </pc:picChg>
      </pc:sldChg>
      <pc:sldChg chg="addSp delSp modSp">
        <pc:chgData name="Sema Yasa" userId="c5509548-bd56-47fb-aa5d-122fda9ff5f5" providerId="ADAL" clId="{6FCAA85B-5878-44B3-A695-9893B7F866EA}" dt="2021-10-14T12:56:27.481" v="235" actId="14100"/>
        <pc:sldMkLst>
          <pc:docMk/>
          <pc:sldMk cId="949894000" sldId="360"/>
        </pc:sldMkLst>
        <pc:spChg chg="mod">
          <ac:chgData name="Sema Yasa" userId="c5509548-bd56-47fb-aa5d-122fda9ff5f5" providerId="ADAL" clId="{6FCAA85B-5878-44B3-A695-9893B7F866EA}" dt="2021-10-14T12:56:18.600" v="231" actId="14100"/>
          <ac:spMkLst>
            <pc:docMk/>
            <pc:sldMk cId="949894000" sldId="360"/>
            <ac:spMk id="3" creationId="{CFA73719-D6A8-4DD1-A9F1-B2126FBBB85F}"/>
          </ac:spMkLst>
        </pc:spChg>
        <pc:picChg chg="del">
          <ac:chgData name="Sema Yasa" userId="c5509548-bd56-47fb-aa5d-122fda9ff5f5" providerId="ADAL" clId="{6FCAA85B-5878-44B3-A695-9893B7F866EA}" dt="2021-10-14T11:26:31.500" v="95" actId="478"/>
          <ac:picMkLst>
            <pc:docMk/>
            <pc:sldMk cId="949894000" sldId="360"/>
            <ac:picMk id="5" creationId="{3B292139-7057-436F-AFC1-D6A0C8DDDFDF}"/>
          </ac:picMkLst>
        </pc:picChg>
        <pc:picChg chg="del">
          <ac:chgData name="Sema Yasa" userId="c5509548-bd56-47fb-aa5d-122fda9ff5f5" providerId="ADAL" clId="{6FCAA85B-5878-44B3-A695-9893B7F866EA}" dt="2021-10-14T11:26:32.418" v="96" actId="478"/>
          <ac:picMkLst>
            <pc:docMk/>
            <pc:sldMk cId="949894000" sldId="360"/>
            <ac:picMk id="6" creationId="{EFC5BAB7-42AA-4B6A-A74D-FF4DB7409CB8}"/>
          </ac:picMkLst>
        </pc:picChg>
        <pc:picChg chg="add mod">
          <ac:chgData name="Sema Yasa" userId="c5509548-bd56-47fb-aa5d-122fda9ff5f5" providerId="ADAL" clId="{6FCAA85B-5878-44B3-A695-9893B7F866EA}" dt="2021-10-14T12:56:27.481" v="235" actId="14100"/>
          <ac:picMkLst>
            <pc:docMk/>
            <pc:sldMk cId="949894000" sldId="360"/>
            <ac:picMk id="7" creationId="{45D3F59D-3EEE-4ADB-8887-6FE1168F31FA}"/>
          </ac:picMkLst>
        </pc:picChg>
      </pc:sldChg>
      <pc:sldChg chg="addSp delSp modSp setBg">
        <pc:chgData name="Sema Yasa" userId="c5509548-bd56-47fb-aa5d-122fda9ff5f5" providerId="ADAL" clId="{6FCAA85B-5878-44B3-A695-9893B7F866EA}" dt="2021-10-27T08:22:09.109" v="618" actId="313"/>
        <pc:sldMkLst>
          <pc:docMk/>
          <pc:sldMk cId="738863119" sldId="361"/>
        </pc:sldMkLst>
        <pc:spChg chg="mod">
          <ac:chgData name="Sema Yasa" userId="c5509548-bd56-47fb-aa5d-122fda9ff5f5" providerId="ADAL" clId="{6FCAA85B-5878-44B3-A695-9893B7F866EA}" dt="2021-10-27T08:22:09.109" v="618" actId="313"/>
          <ac:spMkLst>
            <pc:docMk/>
            <pc:sldMk cId="738863119" sldId="361"/>
            <ac:spMk id="3" creationId="{5CBCB6CD-22B0-4F6B-BB93-77E66D20363B}"/>
          </ac:spMkLst>
        </pc:spChg>
        <pc:picChg chg="del">
          <ac:chgData name="Sema Yasa" userId="c5509548-bd56-47fb-aa5d-122fda9ff5f5" providerId="ADAL" clId="{6FCAA85B-5878-44B3-A695-9893B7F866EA}" dt="2021-10-14T12:56:33.470" v="236" actId="478"/>
          <ac:picMkLst>
            <pc:docMk/>
            <pc:sldMk cId="738863119" sldId="361"/>
            <ac:picMk id="5" creationId="{415AAF2E-B573-4DBB-A050-99ABC75E7EF8}"/>
          </ac:picMkLst>
        </pc:picChg>
        <pc:picChg chg="add mod">
          <ac:chgData name="Sema Yasa" userId="c5509548-bd56-47fb-aa5d-122fda9ff5f5" providerId="ADAL" clId="{6FCAA85B-5878-44B3-A695-9893B7F866EA}" dt="2021-10-15T07:32:46.461" v="599" actId="14100"/>
          <ac:picMkLst>
            <pc:docMk/>
            <pc:sldMk cId="738863119" sldId="361"/>
            <ac:picMk id="5" creationId="{029F1740-66D3-45B0-A9D3-3EFC9711EDB8}"/>
          </ac:picMkLst>
        </pc:picChg>
        <pc:picChg chg="add del mod">
          <ac:chgData name="Sema Yasa" userId="c5509548-bd56-47fb-aa5d-122fda9ff5f5" providerId="ADAL" clId="{6FCAA85B-5878-44B3-A695-9893B7F866EA}" dt="2021-10-15T07:31:57.448" v="553" actId="478"/>
          <ac:picMkLst>
            <pc:docMk/>
            <pc:sldMk cId="738863119" sldId="361"/>
            <ac:picMk id="6" creationId="{27816D49-A756-46BC-BD33-B3D05DB43F18}"/>
          </ac:picMkLst>
        </pc:picChg>
      </pc:sldChg>
      <pc:sldChg chg="setBg">
        <pc:chgData name="Sema Yasa" userId="c5509548-bd56-47fb-aa5d-122fda9ff5f5" providerId="ADAL" clId="{6FCAA85B-5878-44B3-A695-9893B7F866EA}" dt="2021-10-27T08:24:23.271" v="620"/>
        <pc:sldMkLst>
          <pc:docMk/>
          <pc:sldMk cId="3144996784" sldId="362"/>
        </pc:sldMkLst>
      </pc:sldChg>
      <pc:sldChg chg="addSp delSp modSp add setBg">
        <pc:chgData name="Sema Yasa" userId="c5509548-bd56-47fb-aa5d-122fda9ff5f5" providerId="ADAL" clId="{6FCAA85B-5878-44B3-A695-9893B7F866EA}" dt="2021-10-27T08:55:57.175" v="1004" actId="20577"/>
        <pc:sldMkLst>
          <pc:docMk/>
          <pc:sldMk cId="785020446" sldId="363"/>
        </pc:sldMkLst>
        <pc:spChg chg="mod">
          <ac:chgData name="Sema Yasa" userId="c5509548-bd56-47fb-aa5d-122fda9ff5f5" providerId="ADAL" clId="{6FCAA85B-5878-44B3-A695-9893B7F866EA}" dt="2021-10-15T07:39:23.106" v="608" actId="20577"/>
          <ac:spMkLst>
            <pc:docMk/>
            <pc:sldMk cId="785020446" sldId="363"/>
            <ac:spMk id="2" creationId="{3107DAFB-9BFC-4F5F-B624-91EC1B1964B5}"/>
          </ac:spMkLst>
        </pc:spChg>
        <pc:spChg chg="add del mod">
          <ac:chgData name="Sema Yasa" userId="c5509548-bd56-47fb-aa5d-122fda9ff5f5" providerId="ADAL" clId="{6FCAA85B-5878-44B3-A695-9893B7F866EA}" dt="2021-10-27T08:45:58.014" v="624"/>
          <ac:spMkLst>
            <pc:docMk/>
            <pc:sldMk cId="785020446" sldId="363"/>
            <ac:spMk id="3" creationId="{37F0CCA9-C06F-47A0-B623-C85349E6A78D}"/>
          </ac:spMkLst>
        </pc:spChg>
        <pc:spChg chg="del mod">
          <ac:chgData name="Sema Yasa" userId="c5509548-bd56-47fb-aa5d-122fda9ff5f5" providerId="ADAL" clId="{6FCAA85B-5878-44B3-A695-9893B7F866EA}" dt="2021-10-15T07:50:17.989" v="609"/>
          <ac:spMkLst>
            <pc:docMk/>
            <pc:sldMk cId="785020446" sldId="363"/>
            <ac:spMk id="3" creationId="{78C18464-737F-403E-9309-D2FEAEBA5407}"/>
          </ac:spMkLst>
        </pc:spChg>
        <pc:spChg chg="add mod">
          <ac:chgData name="Sema Yasa" userId="c5509548-bd56-47fb-aa5d-122fda9ff5f5" providerId="ADAL" clId="{6FCAA85B-5878-44B3-A695-9893B7F866EA}" dt="2021-10-27T08:55:57.175" v="1004" actId="20577"/>
          <ac:spMkLst>
            <pc:docMk/>
            <pc:sldMk cId="785020446" sldId="363"/>
            <ac:spMk id="6" creationId="{AC680C93-2968-4BCD-AF69-10547202C0B5}"/>
          </ac:spMkLst>
        </pc:spChg>
        <pc:picChg chg="add mod">
          <ac:chgData name="Sema Yasa" userId="c5509548-bd56-47fb-aa5d-122fda9ff5f5" providerId="ADAL" clId="{6FCAA85B-5878-44B3-A695-9893B7F866EA}" dt="2021-10-27T08:52:15.251" v="917" actId="14100"/>
          <ac:picMkLst>
            <pc:docMk/>
            <pc:sldMk cId="785020446" sldId="363"/>
            <ac:picMk id="5" creationId="{6E0A6385-5A46-476B-BF53-F57FC36DF2D8}"/>
          </ac:picMkLst>
        </pc:picChg>
        <pc:picChg chg="add mod">
          <ac:chgData name="Sema Yasa" userId="c5509548-bd56-47fb-aa5d-122fda9ff5f5" providerId="ADAL" clId="{6FCAA85B-5878-44B3-A695-9893B7F866EA}" dt="2021-10-27T08:52:18.453" v="918" actId="14100"/>
          <ac:picMkLst>
            <pc:docMk/>
            <pc:sldMk cId="785020446" sldId="363"/>
            <ac:picMk id="7" creationId="{80FFD399-0BF4-4E32-97A6-99B7ADDF9174}"/>
          </ac:picMkLst>
        </pc:picChg>
      </pc:sldChg>
    </pc:docChg>
  </pc:docChgLst>
  <pc:docChgLst>
    <pc:chgData name="Sema Yasa" userId="c5509548-bd56-47fb-aa5d-122fda9ff5f5" providerId="ADAL" clId="{578BE79D-F6FA-42F4-AB67-CC752A7FF0B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E952D8-243C-48D4-A89A-72BA56C247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E7FB6-653F-4B07-9FDD-2AF7DA251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AF243-0A3C-47A3-8A75-16842EA2EAC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EDADF-62B7-41B6-A937-CCCD4ACC4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43CED-C13D-40BB-8C85-86F7420032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6020-7C42-4222-8559-2961E2CF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0350A-91ED-43BF-A672-BB227D6CD237}" type="datetimeFigureOut">
              <a:rPr lang="tr-TR" smtClean="0"/>
              <a:t>4.11.2021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9484-E559-49DF-8C4E-CACC6F122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7713C-48FE-9A46-B3B9-E7BC484F74A6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8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4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587262"/>
            <a:ext cx="4651497" cy="975214"/>
          </a:xfrm>
        </p:spPr>
        <p:txBody>
          <a:bodyPr anchor="b">
            <a:noAutofit/>
          </a:bodyPr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0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51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50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1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3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3587262"/>
            <a:ext cx="5252447" cy="975214"/>
          </a:xfrm>
        </p:spPr>
        <p:txBody>
          <a:bodyPr/>
          <a:lstStyle/>
          <a:p>
            <a:pPr algn="ctr"/>
            <a:r>
              <a:rPr lang="en-US" dirty="0"/>
              <a:t>How to View Class Roster with Student Photos as a List View</a:t>
            </a:r>
            <a:endParaRPr lang="en-A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3888" y="4699782"/>
            <a:ext cx="4651497" cy="9752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tr-TR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4316" y="2152680"/>
            <a:ext cx="9036495" cy="61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solidFill>
                  <a:srgbClr val="C10B25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r>
              <a:rPr lang="tr-TR" dirty="0"/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4FBD5C-1594-4AFC-AEFF-5CFD6016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/>
          <a:lstStyle/>
          <a:p>
            <a:r>
              <a:rPr lang="tr-TR" dirty="0"/>
              <a:t>Step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EDEDDE-377A-4489-85D3-321A3F13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2065"/>
            <a:ext cx="7011865" cy="1478526"/>
          </a:xfrm>
        </p:spPr>
        <p:txBody>
          <a:bodyPr>
            <a:normAutofit/>
          </a:bodyPr>
          <a:lstStyle/>
          <a:p>
            <a:r>
              <a:rPr lang="tr-TR" sz="2000" dirty="0" err="1"/>
              <a:t>Log</a:t>
            </a:r>
            <a:r>
              <a:rPr lang="tr-TR" sz="2000" dirty="0"/>
              <a:t> in </a:t>
            </a:r>
            <a:r>
              <a:rPr lang="tr-TR" sz="2000" dirty="0" err="1"/>
              <a:t>to</a:t>
            </a:r>
            <a:r>
              <a:rPr lang="tr-TR" sz="2000" dirty="0"/>
              <a:t> KUSIS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go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Class </a:t>
            </a:r>
            <a:r>
              <a:rPr lang="tr-TR" sz="2000" dirty="0" err="1"/>
              <a:t>Roster</a:t>
            </a:r>
            <a:r>
              <a:rPr lang="tr-TR" sz="2000" dirty="0"/>
              <a:t> </a:t>
            </a:r>
            <a:r>
              <a:rPr lang="tr-TR" sz="2000" dirty="0" err="1"/>
              <a:t>page</a:t>
            </a:r>
            <a:endParaRPr lang="tr-TR" sz="2000" dirty="0"/>
          </a:p>
          <a:p>
            <a:r>
              <a:rPr lang="tr-TR" sz="2000" dirty="0"/>
              <a:t>Right </a:t>
            </a:r>
            <a:r>
              <a:rPr lang="tr-TR" sz="2000" dirty="0" err="1"/>
              <a:t>Click</a:t>
            </a:r>
            <a:r>
              <a:rPr lang="tr-TR" sz="2000" dirty="0"/>
              <a:t> on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red</a:t>
            </a:r>
            <a:r>
              <a:rPr lang="tr-TR" sz="2000" dirty="0"/>
              <a:t> </a:t>
            </a:r>
            <a:r>
              <a:rPr lang="tr-TR" sz="2000" dirty="0" err="1"/>
              <a:t>triange</a:t>
            </a:r>
            <a:r>
              <a:rPr lang="tr-TR" sz="2000" dirty="0"/>
              <a:t> </a:t>
            </a:r>
            <a:r>
              <a:rPr lang="tr-TR" sz="2000" dirty="0" err="1"/>
              <a:t>near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course</a:t>
            </a:r>
            <a:r>
              <a:rPr lang="tr-TR" sz="2000" dirty="0"/>
              <a:t> </a:t>
            </a:r>
            <a:r>
              <a:rPr lang="tr-TR" sz="2000" dirty="0" err="1"/>
              <a:t>description</a:t>
            </a:r>
            <a:endParaRPr lang="tr-TR" sz="2000" dirty="0"/>
          </a:p>
          <a:p>
            <a:r>
              <a:rPr lang="tr-TR" sz="2000" dirty="0" err="1"/>
              <a:t>Take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Class </a:t>
            </a:r>
            <a:r>
              <a:rPr lang="tr-TR" sz="2000" dirty="0" err="1"/>
              <a:t>Roster</a:t>
            </a:r>
            <a:r>
              <a:rPr lang="tr-TR" sz="2000" dirty="0"/>
              <a:t> Report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highlight>
                <a:srgbClr val="FFFF00"/>
              </a:highligh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128F57-8E8B-4D92-BD39-49FA8DEB3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592" y="2891835"/>
            <a:ext cx="5257800" cy="357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DDD50-9D8F-4A24-956B-33039F0B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719-D6A8-4DD1-A9F1-B2126FBB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686"/>
            <a:ext cx="7886700" cy="1724713"/>
          </a:xfrm>
        </p:spPr>
        <p:txBody>
          <a:bodyPr>
            <a:normAutofit/>
          </a:bodyPr>
          <a:lstStyle/>
          <a:p>
            <a:r>
              <a:rPr lang="tr-TR" dirty="0" err="1"/>
              <a:t>Please</a:t>
            </a:r>
            <a:r>
              <a:rPr lang="tr-TR" dirty="0"/>
              <a:t> </a:t>
            </a:r>
            <a:r>
              <a:rPr lang="tr-TR" dirty="0" err="1"/>
              <a:t>note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in PDF format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188D-AF21-4368-AED7-A75E4162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8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F51-935E-4CAB-8D74-12C864E0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9714"/>
            <a:ext cx="7886700" cy="4932485"/>
          </a:xfrm>
        </p:spPr>
        <p:txBody>
          <a:bodyPr/>
          <a:lstStyle/>
          <a:p>
            <a:pPr algn="ctr"/>
            <a:r>
              <a:rPr lang="tr-TR" b="1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5BB4E-05E6-4B56-BB4A-172DEBE1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996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5849</TotalTime>
  <Words>58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Arial Black</vt:lpstr>
      <vt:lpstr>Calibri</vt:lpstr>
      <vt:lpstr>Calibri Light</vt:lpstr>
      <vt:lpstr>Times</vt:lpstr>
      <vt:lpstr>Wingdings</vt:lpstr>
      <vt:lpstr>Office Theme</vt:lpstr>
      <vt:lpstr>PowerPoint Presentation</vt:lpstr>
      <vt:lpstr>How to View Class Roster with Student Photos as a List View</vt:lpstr>
      <vt:lpstr>Step 1</vt:lpstr>
      <vt:lpstr>Step 2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mkapyali</dc:creator>
  <cp:lastModifiedBy>Sema Yasa</cp:lastModifiedBy>
  <cp:revision>673</cp:revision>
  <cp:lastPrinted>2018-04-27T08:59:10Z</cp:lastPrinted>
  <dcterms:created xsi:type="dcterms:W3CDTF">2017-04-12T08:46:42Z</dcterms:created>
  <dcterms:modified xsi:type="dcterms:W3CDTF">2021-11-04T09:46:08Z</dcterms:modified>
</cp:coreProperties>
</file>